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199313" cy="1079976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23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67462"/>
            <a:ext cx="6119416" cy="375991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672376"/>
            <a:ext cx="5399485" cy="2607442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8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74987"/>
            <a:ext cx="1552352" cy="9152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74987"/>
            <a:ext cx="4567064" cy="9152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0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2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92444"/>
            <a:ext cx="6209407" cy="449240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7227345"/>
            <a:ext cx="6209407" cy="236244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874937"/>
            <a:ext cx="3059708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874937"/>
            <a:ext cx="3059708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3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74990"/>
            <a:ext cx="6209407" cy="2087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647443"/>
            <a:ext cx="3045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944914"/>
            <a:ext cx="304564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647443"/>
            <a:ext cx="3060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944914"/>
            <a:ext cx="306064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2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2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7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54968"/>
            <a:ext cx="3644652" cy="767483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7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54968"/>
            <a:ext cx="3644652" cy="767483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7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74990"/>
            <a:ext cx="6209407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874937"/>
            <a:ext cx="6209407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B76A-33B6-4E03-B70D-8281A12EFB98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0009783"/>
            <a:ext cx="242976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3153-E361-44BC-984F-86A3FA5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3" y="0"/>
            <a:ext cx="7225196" cy="10870274"/>
          </a:xfrm>
          <a:prstGeom prst="rect">
            <a:avLst/>
          </a:prstGeom>
        </p:spPr>
      </p:pic>
      <p:pic>
        <p:nvPicPr>
          <p:cNvPr id="7" name="Picture 4" descr="PNO_3_emblem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04" y="8751230"/>
            <a:ext cx="967120" cy="116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61672" y="317652"/>
            <a:ext cx="5439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ln/>
                <a:solidFill>
                  <a:srgbClr val="7030A0"/>
                </a:solidFill>
                <a:latin typeface="Georgia" panose="02040502050405020303" pitchFamily="18" charset="0"/>
              </a:rPr>
              <a:t>СТАВРОПОЛЬСКАЯ </a:t>
            </a:r>
            <a:r>
              <a:rPr lang="ru-RU" altLang="ru-RU" sz="1600" b="1" dirty="0">
                <a:ln/>
                <a:solidFill>
                  <a:srgbClr val="7030A0"/>
                </a:solidFill>
                <a:latin typeface="Georgia" panose="02040502050405020303" pitchFamily="18" charset="0"/>
              </a:rPr>
              <a:t>КРАЕВАЯ </a:t>
            </a:r>
            <a:r>
              <a:rPr lang="ru-RU" altLang="ru-RU" sz="1600" b="1" dirty="0" smtClean="0">
                <a:ln/>
                <a:solidFill>
                  <a:srgbClr val="7030A0"/>
                </a:solidFill>
                <a:latin typeface="Georgia" panose="02040502050405020303" pitchFamily="18" charset="0"/>
              </a:rPr>
              <a:t>ОРГАНИЗАЦИЯ ПРОФСОЮЗА РАБОТНИКОВ НАРОДНОГО ОБРАЗОВАНИЯ И НАУКИ РФ</a:t>
            </a:r>
            <a:endParaRPr lang="ru-RU" altLang="ru-RU" sz="1600" b="1" dirty="0">
              <a:ln/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662" y="1560392"/>
            <a:ext cx="62869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0"/>
                <a:solidFill>
                  <a:srgbClr val="FF0000"/>
                </a:solidFill>
                <a:effectLst/>
              </a:rPr>
              <a:t>ОТРАСЛЕВЫЕ </a:t>
            </a:r>
          </a:p>
          <a:p>
            <a:r>
              <a:rPr lang="ru-RU" sz="3200" b="1" cap="none" spc="0" dirty="0" smtClean="0">
                <a:ln w="0"/>
                <a:solidFill>
                  <a:srgbClr val="FF0000"/>
                </a:solidFill>
                <a:effectLst/>
              </a:rPr>
              <a:t>                   ПРОФСОЮЗНЫЕ </a:t>
            </a:r>
          </a:p>
          <a:p>
            <a:r>
              <a:rPr lang="ru-RU" sz="3200" b="1" cap="none" spc="0" dirty="0" smtClean="0">
                <a:ln w="0"/>
                <a:solidFill>
                  <a:srgbClr val="FF0000"/>
                </a:solidFill>
                <a:effectLst/>
              </a:rPr>
              <a:t>                                               НАГРАДЫ</a:t>
            </a:r>
            <a:endParaRPr lang="ru-RU" sz="3200" b="1" cap="none" spc="0" dirty="0">
              <a:ln w="0"/>
              <a:solidFill>
                <a:srgbClr val="FF0000"/>
              </a:soli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6946" t="8142" r="11286" b="8922"/>
          <a:stretch/>
        </p:blipFill>
        <p:spPr>
          <a:xfrm>
            <a:off x="2481641" y="2987106"/>
            <a:ext cx="1809476" cy="122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15821" y="4387522"/>
            <a:ext cx="2390783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4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Премия </a:t>
            </a:r>
            <a:r>
              <a:rPr lang="ru-RU" sz="14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им. </a:t>
            </a:r>
            <a:r>
              <a:rPr lang="ru-RU" sz="14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В.М. Яковлева</a:t>
            </a:r>
            <a:endParaRPr lang="ru-RU" sz="1400" b="1" dirty="0">
              <a:ln/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83373" y="7015063"/>
            <a:ext cx="238328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Нагрудный знак Профсоюза</a:t>
            </a:r>
          </a:p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«За активную работу»</a:t>
            </a:r>
            <a:endParaRPr lang="ru-RU" sz="1400" b="1" dirty="0">
              <a:ln/>
              <a:solidFill>
                <a:srgbClr val="7030A0"/>
              </a:solidFill>
            </a:endParaRPr>
          </a:p>
        </p:txBody>
      </p:sp>
      <p:pic>
        <p:nvPicPr>
          <p:cNvPr id="17" name="Рисунок 1" descr="prof_pochetnyi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06" y="5432273"/>
            <a:ext cx="1015963" cy="152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461443" y="4858082"/>
            <a:ext cx="252344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Нагрудный знак Профсоюза</a:t>
            </a:r>
          </a:p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«За социальное партнерство»</a:t>
            </a:r>
            <a:endParaRPr lang="ru-RU" sz="1400" b="1" dirty="0">
              <a:ln/>
              <a:solidFill>
                <a:srgbClr val="7030A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8989" y="3450551"/>
            <a:ext cx="1848356" cy="130768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7667" y="5291406"/>
            <a:ext cx="270420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Книга Почета Общероссийского </a:t>
            </a:r>
          </a:p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Профсоюза образования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709" y="3032478"/>
            <a:ext cx="1447920" cy="21438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Прямоугольник 24"/>
          <p:cNvSpPr/>
          <p:nvPr/>
        </p:nvSpPr>
        <p:spPr>
          <a:xfrm>
            <a:off x="36128" y="8042754"/>
            <a:ext cx="281602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Книга Почета Ставропольской </a:t>
            </a:r>
          </a:p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краевой организации Профсоюза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243" y="6151696"/>
            <a:ext cx="2067130" cy="15503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/>
          <a:srcRect l="15665" t="5375" r="20336" b="4579"/>
          <a:stretch/>
        </p:blipFill>
        <p:spPr>
          <a:xfrm>
            <a:off x="5046471" y="5850614"/>
            <a:ext cx="1289557" cy="181437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329997" y="7816427"/>
            <a:ext cx="278634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Почетная грамота </a:t>
            </a:r>
          </a:p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Центрального Совета Профсоюза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"/>
          <a:stretch/>
        </p:blipFill>
        <p:spPr>
          <a:xfrm>
            <a:off x="4614456" y="8472709"/>
            <a:ext cx="1920779" cy="137650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111401" y="10040149"/>
            <a:ext cx="292689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Грамота комитета Ставропольской </a:t>
            </a:r>
          </a:p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краевой организации Профсоюза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3405" y="10065966"/>
            <a:ext cx="338887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Звание «Почетный член Ставропольской </a:t>
            </a:r>
          </a:p>
          <a:p>
            <a:pPr algn="ctr"/>
            <a:r>
              <a:rPr lang="ru-RU" sz="1400" b="1" dirty="0" smtClean="0">
                <a:ln/>
                <a:solidFill>
                  <a:srgbClr val="7030A0"/>
                </a:solidFill>
              </a:rPr>
              <a:t>краевой организации Профсоюза»</a:t>
            </a:r>
          </a:p>
        </p:txBody>
      </p:sp>
      <p:sp>
        <p:nvSpPr>
          <p:cNvPr id="3" name="Прямоугольник 2"/>
          <p:cNvSpPr/>
          <p:nvPr/>
        </p:nvSpPr>
        <p:spPr>
          <a:xfrm rot="18247135">
            <a:off x="-501505" y="326886"/>
            <a:ext cx="1815401" cy="10692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910798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i="1" cap="none" spc="0" dirty="0" smtClean="0">
                <a:ln/>
                <a:solidFill>
                  <a:srgbClr val="000099"/>
                </a:solidFill>
                <a:effectLst/>
              </a:rPr>
              <a:t>В профсоюзный</a:t>
            </a:r>
          </a:p>
          <a:p>
            <a:pPr algn="ctr"/>
            <a:r>
              <a:rPr lang="ru-RU" sz="2000" b="1" i="1" dirty="0" smtClean="0">
                <a:ln/>
                <a:solidFill>
                  <a:srgbClr val="000099"/>
                </a:solidFill>
              </a:rPr>
              <a:t>уголок</a:t>
            </a:r>
            <a:endParaRPr lang="ru-RU" sz="2000" b="1" i="1" cap="none" spc="0" dirty="0">
              <a:ln/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2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71</Words>
  <Application>Microsoft Office PowerPoint</Application>
  <PresentationFormat>Произвольный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24</cp:revision>
  <cp:lastPrinted>2015-08-12T11:19:48Z</cp:lastPrinted>
  <dcterms:created xsi:type="dcterms:W3CDTF">2015-07-29T06:07:13Z</dcterms:created>
  <dcterms:modified xsi:type="dcterms:W3CDTF">2015-08-12T11:21:10Z</dcterms:modified>
</cp:coreProperties>
</file>